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stpaulsepiscopalmontessori.hubbli.com/appointments/" TargetMode="External"/><Relationship Id="rId5" Type="http://schemas.openxmlformats.org/officeDocument/2006/relationships/hyperlink" Target="https://stpaulsepiscopalmontessori.hubbli.com/enrollment-forms/" TargetMode="External"/><Relationship Id="rId6" Type="http://schemas.openxmlformats.org/officeDocument/2006/relationships/hyperlink" Target="https://stpaulsmontessori.org/wp-content/uploads/2020/07/Request-for-School-Records-2020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44575"/>
            <a:ext cx="8520600" cy="43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520602" cy="506055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691875" y="167075"/>
            <a:ext cx="735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lt1"/>
                </a:solidFill>
              </a:rPr>
              <a:t>Admissions Process</a:t>
            </a:r>
            <a:endParaRPr b="1" i="1" sz="2400">
              <a:solidFill>
                <a:schemeClr val="lt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1700" y="913700"/>
            <a:ext cx="8520600" cy="364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62000"/>
              </a:scheme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Familiarize yourself with the basic Montessori philosophy</a:t>
            </a:r>
            <a:endParaRPr b="1"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Make an appointment to </a:t>
            </a:r>
            <a:r>
              <a:rPr b="1" lang="en" sz="1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tour the school</a:t>
            </a:r>
            <a:r>
              <a:rPr b="1" lang="en" sz="1800">
                <a:solidFill>
                  <a:schemeClr val="lt1"/>
                </a:solidFill>
              </a:rPr>
              <a:t> and observe a Montessori classroom</a:t>
            </a:r>
            <a:endParaRPr b="1"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Complete a </a:t>
            </a:r>
            <a:r>
              <a:rPr b="1" lang="en" sz="18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new student application and forms</a:t>
            </a:r>
            <a:endParaRPr b="1" sz="1800" u="sng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Make an appointment for a student visit (ages 3 through 6th grade</a:t>
            </a:r>
            <a:endParaRPr b="1"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If your child is currently attending another school, please submit a </a:t>
            </a:r>
            <a:r>
              <a:rPr b="1" lang="en" sz="1800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 records</a:t>
            </a:r>
            <a:r>
              <a:rPr b="1" lang="en" sz="1800">
                <a:solidFill>
                  <a:schemeClr val="lt1"/>
                </a:solidFill>
              </a:rPr>
              <a:t> request form to that school and send it to St. Paul’s Episcopal Montessori School</a:t>
            </a:r>
            <a:endParaRPr b="1"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b="1" lang="en" sz="1800">
                <a:solidFill>
                  <a:schemeClr val="lt1"/>
                </a:solidFill>
              </a:rPr>
              <a:t>On notification of acceptance, please complete and return all enrollment forms before your child’s first day of school. STUDENTS WILL NOT BE ADMITTED UNTIL ALL REQUIRED FORMS HAVE BEEN RETURNED.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